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FB70662-03CD-4C92-BE9C-D82CD52EEAE9}" type="datetimeFigureOut">
              <a:rPr lang="pt-BR" smtClean="0"/>
              <a:t>04/11/2013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12276BB-F75E-4B26-AEE0-53573531CC42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Biologia – 8° ano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Assunto: Gravidez e parto </a:t>
            </a:r>
          </a:p>
          <a:p>
            <a:r>
              <a:rPr lang="pt-BR" dirty="0" smtClean="0"/>
              <a:t>Aula </a:t>
            </a:r>
            <a:r>
              <a:rPr lang="pt-BR" dirty="0" smtClean="0"/>
              <a:t>01 - Gravidez</a:t>
            </a:r>
            <a:endParaRPr lang="pt-BR" dirty="0" smtClean="0"/>
          </a:p>
          <a:p>
            <a:r>
              <a:rPr lang="pt-BR" dirty="0" err="1" smtClean="0"/>
              <a:t>Iury</a:t>
            </a:r>
            <a:r>
              <a:rPr lang="pt-BR" dirty="0" smtClean="0"/>
              <a:t> Lima </a:t>
            </a:r>
            <a:r>
              <a:rPr lang="pt-BR" dirty="0" err="1" smtClean="0"/>
              <a:t>Rosal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801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Gravidez de múltiplos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Gêmeos idênticos ou monozigótos 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 Apenas um óvulo é fecundado. No entanto, durante o processo de multiplicação celular, pode acontecer de o conjunto de células que forma o embrião se separar em dois conjuntos independentes. .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 smtClean="0"/>
              <a:t>Esses indivíduos geralmente possuem as mesmas características genéticas (herdadas do pai)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757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Gravidez de múltiplos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Gêmeos xifópagos ou siameses</a:t>
            </a:r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 São gêmeos que nascem unidos.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 smtClean="0"/>
              <a:t>Isso ocorre porque durante a separação do conjunto de células do ovo – que ocorre na formação dos gêmeos idênticos  - uma parte das células permanece ligada.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 smtClean="0"/>
              <a:t>Atualmente, muitos gêmeos siameses que nascem com vida podem recorrer a procedimentos cirúrgicos de separação, com grande chances de sobrevivência.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517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79912" y="2636912"/>
            <a:ext cx="7498080" cy="1143000"/>
          </a:xfrm>
        </p:spPr>
        <p:txBody>
          <a:bodyPr/>
          <a:lstStyle/>
          <a:p>
            <a:r>
              <a:rPr lang="pt-BR" dirty="0" smtClean="0"/>
              <a:t>Fim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331640" y="153506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Inscreva-se no meu canal</a:t>
            </a:r>
          </a:p>
          <a:p>
            <a:r>
              <a:rPr lang="pt-BR" dirty="0"/>
              <a:t>www.youtube.com/user/iuryparedao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7164288" y="386221"/>
            <a:ext cx="1763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Comente! :D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335088" y="5558401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Sem tempo pra assistir? </a:t>
            </a:r>
          </a:p>
          <a:p>
            <a:r>
              <a:rPr lang="pt-BR" dirty="0"/>
              <a:t>Coloque em “Assistir Mais Tarde”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195780" y="5696900"/>
            <a:ext cx="269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Gostei + Favoritos</a:t>
            </a:r>
          </a:p>
        </p:txBody>
      </p:sp>
    </p:spTree>
    <p:extLst>
      <p:ext uri="{BB962C8B-B14F-4D97-AF65-F5344CB8AC3E}">
        <p14:creationId xmlns:p14="http://schemas.microsoft.com/office/powerpoint/2010/main" val="2893897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3648" y="260648"/>
            <a:ext cx="7498080" cy="612068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Em geral, um óvulo é liberado a cada 28 dias. Após ser liberado, o óvulo segue em direção ao útero pelas tubas uterinas.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Se esse óvulo se encontrar com um espermatozoide, formará uma célula-ovo ou zigoto, que inicialmente se dividira em 2 células, que se dividiram em 4, e assim sucessivamente. 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No final (após 1 semana), se formaram 32 células que se fixaram no endométrio do útero, esse processo recebe o nome de </a:t>
            </a:r>
            <a:r>
              <a:rPr lang="pt-BR" b="1" dirty="0" smtClean="0"/>
              <a:t>nidação</a:t>
            </a:r>
            <a:r>
              <a:rPr lang="pt-BR" dirty="0" smtClean="0"/>
              <a:t>.</a:t>
            </a:r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43109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Gravidez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Quando a mulher está grávida a menstruação deixa de ocorrer. No entanto, interrupções e atrasos no ciclo menstrual podem ocorrer independentemente da gravidez.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A maneira mais eficiente para descobrir se a mulher está grávida é verificar a presença do </a:t>
            </a:r>
            <a:r>
              <a:rPr lang="pt-BR" i="1" dirty="0" smtClean="0"/>
              <a:t>hormônio gonadotrofina coriônica</a:t>
            </a:r>
            <a:r>
              <a:rPr lang="pt-BR" dirty="0" smtClean="0"/>
              <a:t> no sangue ou na urina.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40415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Gravidez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Esse hormônio pode ser detectado no sangue da mãe aproximadamente 48 horas após ocorrer a fixação do embrião no útero. Na urina, ela é detectável cerca de 1 semana após a nidação. 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Da fecundação até a oitava semana de gravidez, o organismo em desenvolvimento é chamado de embrião. </a:t>
            </a:r>
          </a:p>
          <a:p>
            <a:pPr marL="82296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46870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Gravidez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No final do primeiro trimestre de gestação, o córion e o endométrio do útero terão formado a </a:t>
            </a:r>
            <a:r>
              <a:rPr lang="pt-BR" b="1" dirty="0" smtClean="0"/>
              <a:t>placenta</a:t>
            </a:r>
            <a:r>
              <a:rPr lang="pt-BR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pt-BR" b="1" dirty="0"/>
              <a:t> </a:t>
            </a:r>
            <a:r>
              <a:rPr lang="pt-BR" dirty="0" smtClean="0"/>
              <a:t>A placenta é responsável pela troca de substâncias entre mãe e filho. </a:t>
            </a:r>
            <a:endParaRPr lang="pt-BR" dirty="0"/>
          </a:p>
          <a:p>
            <a:pPr>
              <a:buFont typeface="Wingdings" pitchFamily="2" charset="2"/>
              <a:buChar char="q"/>
            </a:pPr>
            <a:r>
              <a:rPr lang="pt-BR" b="1" dirty="0" smtClean="0"/>
              <a:t> </a:t>
            </a:r>
            <a:r>
              <a:rPr lang="pt-BR" dirty="0" smtClean="0"/>
              <a:t>Após 8 semanas (2 meses), com aproximadamente 2cm de comprimento e cerca de 20 g, o embrião já tem a forma humana e passará a ser chamado de </a:t>
            </a:r>
            <a:r>
              <a:rPr lang="pt-BR" b="1" dirty="0" smtClean="0"/>
              <a:t>feto</a:t>
            </a:r>
            <a:r>
              <a:rPr lang="pt-BR" dirty="0" smtClean="0"/>
              <a:t>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73945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Gravidez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Outro tecido embrionário, chamado âmnion, forma uma bolsa amniótica ou bolsa d’ água, que acumula água e outras substâncias.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Essa bolsa protege o bebê de choques mecânicos e movimentos bruscos da mãe.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Durante a gestação, é muito importante que a mulher tenha acompanhamento médico, o chamado </a:t>
            </a:r>
            <a:r>
              <a:rPr lang="pt-BR" i="1" dirty="0" smtClean="0"/>
              <a:t>pré-natal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570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Gravidez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A parti do 3° mês de gravidez, o feto mede aproximadamente 17 cm e tem cerca de 130 g. 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 Durante os seis primeiros meses de gestação ocorre o desenvolvimento dos órgãos internos e externos do bebê.</a:t>
            </a:r>
          </a:p>
          <a:p>
            <a:pPr>
              <a:buFont typeface="Wingdings" pitchFamily="2" charset="2"/>
              <a:buChar char="q"/>
            </a:pPr>
            <a:r>
              <a:rPr lang="pt-BR" dirty="0"/>
              <a:t> </a:t>
            </a:r>
            <a:r>
              <a:rPr lang="pt-BR" dirty="0" smtClean="0"/>
              <a:t>No sexto mês de gravidez, o bebê mede aproximadamente 35 cm e tem em torno de 1kg.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9244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Gravidez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A parti do sétimo mês de gravidez, o bebê mede aproximadamente 40 cm e 1,5 kg.</a:t>
            </a:r>
          </a:p>
          <a:p>
            <a:pPr>
              <a:buFont typeface="Wingdings" pitchFamily="2" charset="2"/>
              <a:buChar char="q"/>
            </a:pPr>
            <a:r>
              <a:rPr lang="pt-BR" dirty="0" smtClean="0"/>
              <a:t> No período final da maioria das gestações, o bebê encontra-se encaixado, de cabeça para baixo, no quadril da mãe.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015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Gravidez de múltiplos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BR" dirty="0" smtClean="0"/>
              <a:t> Gêmeos fraternos ou dizigóticos</a:t>
            </a:r>
            <a:endParaRPr lang="pt-BR" dirty="0"/>
          </a:p>
          <a:p>
            <a:pPr>
              <a:buFont typeface="Wingdings" pitchFamily="2" charset="2"/>
              <a:buChar char="ü"/>
            </a:pPr>
            <a:r>
              <a:rPr lang="pt-BR" dirty="0" smtClean="0"/>
              <a:t> Cada óvulo é fecundado por um espermatozoide, dando origem a duas células-ovo que irão se desenvolver de forma independente desde o início da gestação, resultando em indivíduos.</a:t>
            </a:r>
          </a:p>
          <a:p>
            <a:pPr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 smtClean="0"/>
              <a:t>Normalmente, os indivíduos poderão ser do mesmo sexo ou de sexos diferentes e podem apresentar características físicas distintas.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3526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</TotalTime>
  <Words>665</Words>
  <Application>Microsoft Office PowerPoint</Application>
  <PresentationFormat>Apresentação na tela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Solstício</vt:lpstr>
      <vt:lpstr>Biologia – 8° ano</vt:lpstr>
      <vt:lpstr>Apresentação do PowerPoint</vt:lpstr>
      <vt:lpstr>Gravidez</vt:lpstr>
      <vt:lpstr>Gravidez</vt:lpstr>
      <vt:lpstr>Gravidez</vt:lpstr>
      <vt:lpstr>Gravidez</vt:lpstr>
      <vt:lpstr>Gravidez</vt:lpstr>
      <vt:lpstr>Gravidez</vt:lpstr>
      <vt:lpstr>Gravidez de múltiplos</vt:lpstr>
      <vt:lpstr>Gravidez de múltiplos</vt:lpstr>
      <vt:lpstr>Gravidez de múltiplos</vt:lpstr>
      <vt:lpstr>Fim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Biologia</dc:title>
  <dc:creator>Usuario</dc:creator>
  <cp:lastModifiedBy>Usuario</cp:lastModifiedBy>
  <cp:revision>11</cp:revision>
  <dcterms:created xsi:type="dcterms:W3CDTF">2013-11-04T18:49:32Z</dcterms:created>
  <dcterms:modified xsi:type="dcterms:W3CDTF">2013-11-04T19:47:44Z</dcterms:modified>
</cp:coreProperties>
</file>