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622A6-DF81-486F-8299-0496F9E4553A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B619D-C7F6-4578-8C9D-551E937F08EB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622A6-DF81-486F-8299-0496F9E4553A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B619D-C7F6-4578-8C9D-551E937F08E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622A6-DF81-486F-8299-0496F9E4553A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B619D-C7F6-4578-8C9D-551E937F08E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622A6-DF81-486F-8299-0496F9E4553A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B619D-C7F6-4578-8C9D-551E937F08E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622A6-DF81-486F-8299-0496F9E4553A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B619D-C7F6-4578-8C9D-551E937F08EB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622A6-DF81-486F-8299-0496F9E4553A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B619D-C7F6-4578-8C9D-551E937F08E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622A6-DF81-486F-8299-0496F9E4553A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B619D-C7F6-4578-8C9D-551E937F08E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622A6-DF81-486F-8299-0496F9E4553A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B619D-C7F6-4578-8C9D-551E937F08E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622A6-DF81-486F-8299-0496F9E4553A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B619D-C7F6-4578-8C9D-551E937F08EB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622A6-DF81-486F-8299-0496F9E4553A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B619D-C7F6-4578-8C9D-551E937F08E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622A6-DF81-486F-8299-0496F9E4553A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7B619D-C7F6-4578-8C9D-551E937F08EB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7C622A6-DF81-486F-8299-0496F9E4553A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7B619D-C7F6-4578-8C9D-551E937F08EB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Biologia – 8° ano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Assunto: Gravidez e parto</a:t>
            </a:r>
          </a:p>
          <a:p>
            <a:r>
              <a:rPr lang="pt-BR" dirty="0" smtClean="0"/>
              <a:t>Aula 02 – Parto</a:t>
            </a:r>
          </a:p>
          <a:p>
            <a:r>
              <a:rPr lang="pt-BR" dirty="0" err="1" smtClean="0"/>
              <a:t>Iury</a:t>
            </a:r>
            <a:r>
              <a:rPr lang="pt-BR" dirty="0" smtClean="0"/>
              <a:t> Lima </a:t>
            </a:r>
            <a:r>
              <a:rPr lang="pt-BR" dirty="0" err="1" smtClean="0"/>
              <a:t>Rosal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7422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dirty="0" smtClean="0"/>
              <a:t> Durante a gestação a mulher pode sentir contrações uterinas, mas elas não são ritmadas nem frequentes. </a:t>
            </a:r>
          </a:p>
          <a:p>
            <a:pPr>
              <a:buFont typeface="Wingdings" pitchFamily="2" charset="2"/>
              <a:buChar char="q"/>
            </a:pPr>
            <a:r>
              <a:rPr lang="pt-BR" dirty="0"/>
              <a:t> </a:t>
            </a:r>
            <a:r>
              <a:rPr lang="pt-BR" dirty="0" smtClean="0"/>
              <a:t>A parti da 38° semana de gestação, em geral, que a mulher pode entrar em trabalho de parto, onde ocorre mudanças no organismo.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3393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dirty="0" smtClean="0"/>
              <a:t> As alterações são: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 contrações uterinas fortes e ritmadas </a:t>
            </a:r>
          </a:p>
          <a:p>
            <a:pPr>
              <a:buFont typeface="Wingdings" pitchFamily="2" charset="2"/>
              <a:buChar char="ü"/>
            </a:pPr>
            <a:r>
              <a:rPr lang="pt-BR" dirty="0"/>
              <a:t> </a:t>
            </a:r>
            <a:r>
              <a:rPr lang="pt-BR" dirty="0" smtClean="0"/>
              <a:t>dilatação do colo uterino</a:t>
            </a:r>
          </a:p>
          <a:p>
            <a:pPr>
              <a:buFont typeface="Wingdings" pitchFamily="2" charset="2"/>
              <a:buChar char="ü"/>
            </a:pPr>
            <a:r>
              <a:rPr lang="pt-BR" dirty="0"/>
              <a:t> </a:t>
            </a:r>
            <a:r>
              <a:rPr lang="pt-BR" dirty="0" smtClean="0"/>
              <a:t>abaixamento e ruptura da bolsa amniótica.</a:t>
            </a:r>
          </a:p>
          <a:p>
            <a:pPr marL="82296" indent="0">
              <a:buNone/>
            </a:pPr>
            <a:r>
              <a:rPr lang="pt-BR" dirty="0" smtClean="0"/>
              <a:t>Parto normal </a:t>
            </a:r>
            <a:r>
              <a:rPr lang="pt-BR" dirty="0" smtClean="0">
                <a:sym typeface="Wingdings" pitchFamily="2" charset="2"/>
              </a:rPr>
              <a:t> corte da barriga</a:t>
            </a:r>
          </a:p>
          <a:p>
            <a:pPr marL="82296" indent="0">
              <a:buNone/>
            </a:pPr>
            <a:r>
              <a:rPr lang="pt-BR" dirty="0" smtClean="0">
                <a:sym typeface="Wingdings" pitchFamily="2" charset="2"/>
              </a:rPr>
              <a:t>Cesarianas  sai pela vagina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0406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Amamentação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pt-BR" dirty="0" smtClean="0"/>
              <a:t> Durante a gravidez ocorrem alterações nas mamas da gestante. Essas alterações relacionam-se á preparação das glândulas mamárias para a produção do leite materno.</a:t>
            </a:r>
          </a:p>
          <a:p>
            <a:pPr>
              <a:buFont typeface="Wingdings" pitchFamily="2" charset="2"/>
              <a:buChar char="q"/>
            </a:pPr>
            <a:r>
              <a:rPr lang="pt-BR" dirty="0"/>
              <a:t> </a:t>
            </a:r>
            <a:r>
              <a:rPr lang="pt-BR" dirty="0" smtClean="0"/>
              <a:t>No leite materno possui uma substância de cor amarelada chamada de colostro, essa substância possui alta concentração de proteínas, minerais e vitaminas se comparado ao leite.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94348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Leite Materno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pt-BR" dirty="0" smtClean="0"/>
              <a:t> Hormônios responsáveis pela sua produção: estrogênio, progesterona e a prolactina</a:t>
            </a:r>
          </a:p>
          <a:p>
            <a:pPr>
              <a:buFont typeface="Wingdings" pitchFamily="2" charset="2"/>
              <a:buChar char="q"/>
            </a:pPr>
            <a:r>
              <a:rPr lang="pt-BR" dirty="0" smtClean="0"/>
              <a:t> É  o alimento ideal para a criança, pois apresenta todos os nutrientes na proporção adequada para o seu desenvolvimento.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5794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87256" y="2780928"/>
            <a:ext cx="7498080" cy="1143000"/>
          </a:xfrm>
        </p:spPr>
        <p:txBody>
          <a:bodyPr/>
          <a:lstStyle/>
          <a:p>
            <a:r>
              <a:rPr lang="pt-BR" dirty="0" smtClean="0"/>
              <a:t> Fim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475656" y="500701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Inscreva-se no meu canal:</a:t>
            </a:r>
          </a:p>
          <a:p>
            <a:r>
              <a:rPr lang="pt-BR" dirty="0" smtClean="0"/>
              <a:t>www.youtube.com/user/ iuryparedao 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7236296" y="61139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Comente :D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6552220" y="559853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Gostei + Favoritos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1259632" y="5598532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Não tem tempo para assistir? </a:t>
            </a:r>
            <a:endParaRPr lang="pt-BR" dirty="0"/>
          </a:p>
          <a:p>
            <a:r>
              <a:rPr lang="pt-BR" dirty="0" smtClean="0"/>
              <a:t>Coloque “Assistir mais tarde”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46252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</TotalTime>
  <Words>224</Words>
  <Application>Microsoft Office PowerPoint</Application>
  <PresentationFormat>Apresentação na tela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Solstício</vt:lpstr>
      <vt:lpstr>Biologia – 8° ano </vt:lpstr>
      <vt:lpstr>Parto</vt:lpstr>
      <vt:lpstr>Parto</vt:lpstr>
      <vt:lpstr>Amamentação</vt:lpstr>
      <vt:lpstr>Leite Materno</vt:lpstr>
      <vt:lpstr> Fim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Biologia – 8° ano</dc:title>
  <dc:creator>Usuario</dc:creator>
  <cp:lastModifiedBy>Usuario</cp:lastModifiedBy>
  <cp:revision>4</cp:revision>
  <dcterms:created xsi:type="dcterms:W3CDTF">2013-11-04T19:47:46Z</dcterms:created>
  <dcterms:modified xsi:type="dcterms:W3CDTF">2013-11-04T20:05:38Z</dcterms:modified>
</cp:coreProperties>
</file>